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photoAlbum layout="1pic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A348D-532E-4B2D-AF95-C6D1C6882E13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258A-1856-4FA8-B69A-92093A451E9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82870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A348D-532E-4B2D-AF95-C6D1C6882E13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258A-1856-4FA8-B69A-92093A451E9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52796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A348D-532E-4B2D-AF95-C6D1C6882E13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258A-1856-4FA8-B69A-92093A451E9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73269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A348D-532E-4B2D-AF95-C6D1C6882E13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258A-1856-4FA8-B69A-92093A451E9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8149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A348D-532E-4B2D-AF95-C6D1C6882E13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258A-1856-4FA8-B69A-92093A451E9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57620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A348D-532E-4B2D-AF95-C6D1C6882E13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258A-1856-4FA8-B69A-92093A451E9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41033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A348D-532E-4B2D-AF95-C6D1C6882E13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258A-1856-4FA8-B69A-92093A451E9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33546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A348D-532E-4B2D-AF95-C6D1C6882E13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258A-1856-4FA8-B69A-92093A451E9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0101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A348D-532E-4B2D-AF95-C6D1C6882E13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258A-1856-4FA8-B69A-92093A451E9B}" type="slidenum">
              <a:rPr lang="en-IN" smtClean="0"/>
              <a:t>‹#›</a:t>
            </a:fld>
            <a:endParaRPr lang="en-IN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85167"/>
            <a:ext cx="9144000" cy="572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1667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A348D-532E-4B2D-AF95-C6D1C6882E13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258A-1856-4FA8-B69A-92093A451E9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01554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A348D-532E-4B2D-AF95-C6D1C6882E13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258A-1856-4FA8-B69A-92093A451E9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62716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3A348D-532E-4B2D-AF95-C6D1C6882E13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FB258A-1856-4FA8-B69A-92093A451E9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26834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5-01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908050"/>
            <a:ext cx="7772400" cy="50419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01007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5-02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3813" y="685800"/>
            <a:ext cx="6556375" cy="5486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454635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Ram Kumar Koushal</dc:creator>
  <cp:lastModifiedBy>Ram Kumar Koushal</cp:lastModifiedBy>
  <cp:revision>1</cp:revision>
  <dcterms:created xsi:type="dcterms:W3CDTF">2016-10-08T05:33:42Z</dcterms:created>
  <dcterms:modified xsi:type="dcterms:W3CDTF">2016-10-08T05:34:04Z</dcterms:modified>
</cp:coreProperties>
</file>