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689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3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540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158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33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93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828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723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2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8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96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0758-6D0E-4ED1-9442-4EA721B74BF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32EA5-45E2-4C64-AF7E-4EFD33818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071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685800"/>
            <a:ext cx="58420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56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685800"/>
            <a:ext cx="66468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13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63" y="685800"/>
            <a:ext cx="74564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72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2016-10-08T05:33:09Z</dcterms:created>
  <dcterms:modified xsi:type="dcterms:W3CDTF">2016-10-08T05:33:28Z</dcterms:modified>
</cp:coreProperties>
</file>