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471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887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496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464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310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692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830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027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87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224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7D273-F44F-4302-A661-248BA3BC34ED}" type="datetimeFigureOut">
              <a:rPr lang="en-IN" smtClean="0"/>
              <a:t>08-10-2016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C4524-10E5-4744-893F-68FF604993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23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888" y="685800"/>
            <a:ext cx="56102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719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738" y="685800"/>
            <a:ext cx="52149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052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438" y="685800"/>
            <a:ext cx="46831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34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55650"/>
            <a:ext cx="7772400" cy="53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34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06488"/>
            <a:ext cx="7772400" cy="464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20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2016-10-08T05:32:21Z</dcterms:created>
  <dcterms:modified xsi:type="dcterms:W3CDTF">2016-10-08T05:32:53Z</dcterms:modified>
</cp:coreProperties>
</file>