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photoAlbum layout="1pic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32DE7-FCDD-4B02-8CE6-DF83ECFAB9B1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1B48F-88D7-4659-902B-E70F7004954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312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32DE7-FCDD-4B02-8CE6-DF83ECFAB9B1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1B48F-88D7-4659-902B-E70F7004954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5761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32DE7-FCDD-4B02-8CE6-DF83ECFAB9B1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1B48F-88D7-4659-902B-E70F7004954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1021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32DE7-FCDD-4B02-8CE6-DF83ECFAB9B1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1B48F-88D7-4659-902B-E70F7004954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5649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32DE7-FCDD-4B02-8CE6-DF83ECFAB9B1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1B48F-88D7-4659-902B-E70F7004954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6081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32DE7-FCDD-4B02-8CE6-DF83ECFAB9B1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1B48F-88D7-4659-902B-E70F7004954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2992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32DE7-FCDD-4B02-8CE6-DF83ECFAB9B1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1B48F-88D7-4659-902B-E70F7004954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51721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32DE7-FCDD-4B02-8CE6-DF83ECFAB9B1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1B48F-88D7-4659-902B-E70F7004954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6664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32DE7-FCDD-4B02-8CE6-DF83ECFAB9B1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1B48F-88D7-4659-902B-E70F7004954D}" type="slidenum">
              <a:rPr lang="en-IN" smtClean="0"/>
              <a:t>‹#›</a:t>
            </a:fld>
            <a:endParaRPr lang="en-IN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5167"/>
            <a:ext cx="9144000" cy="57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795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32DE7-FCDD-4B02-8CE6-DF83ECFAB9B1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1B48F-88D7-4659-902B-E70F7004954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225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32DE7-FCDD-4B02-8CE6-DF83ECFAB9B1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1B48F-88D7-4659-902B-E70F7004954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7402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32DE7-FCDD-4B02-8CE6-DF83ECFAB9B1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1B48F-88D7-4659-902B-E70F7004954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599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-0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685800"/>
            <a:ext cx="7092950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7263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-02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550" y="685800"/>
            <a:ext cx="6437313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90132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-03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988" y="685800"/>
            <a:ext cx="7310437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9170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-04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513" y="685800"/>
            <a:ext cx="6529387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96586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 Kumar Koushal</dc:creator>
  <cp:lastModifiedBy>Ram Kumar Koushal</cp:lastModifiedBy>
  <cp:revision>1</cp:revision>
  <dcterms:created xsi:type="dcterms:W3CDTF">2016-10-08T05:31:40Z</dcterms:created>
  <dcterms:modified xsi:type="dcterms:W3CDTF">2016-10-08T05:32:06Z</dcterms:modified>
</cp:coreProperties>
</file>