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photoAlbum layout="1pic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AD0E4-2A6B-4D51-98E2-B43F7F41BB39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72D30-A251-4643-9ECA-34F7D4A36E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48016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AD0E4-2A6B-4D51-98E2-B43F7F41BB39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72D30-A251-4643-9ECA-34F7D4A36E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2675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AD0E4-2A6B-4D51-98E2-B43F7F41BB39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72D30-A251-4643-9ECA-34F7D4A36E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29343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AD0E4-2A6B-4D51-98E2-B43F7F41BB39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72D30-A251-4643-9ECA-34F7D4A36E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0900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AD0E4-2A6B-4D51-98E2-B43F7F41BB39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72D30-A251-4643-9ECA-34F7D4A36E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81726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AD0E4-2A6B-4D51-98E2-B43F7F41BB39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72D30-A251-4643-9ECA-34F7D4A36E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9287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AD0E4-2A6B-4D51-98E2-B43F7F41BB39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72D30-A251-4643-9ECA-34F7D4A36E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2366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AD0E4-2A6B-4D51-98E2-B43F7F41BB39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72D30-A251-4643-9ECA-34F7D4A36E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13198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AD0E4-2A6B-4D51-98E2-B43F7F41BB39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72D30-A251-4643-9ECA-34F7D4A36E10}" type="slidenum">
              <a:rPr lang="en-IN" smtClean="0"/>
              <a:t>‹#›</a:t>
            </a:fld>
            <a:endParaRPr lang="en-IN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85167"/>
            <a:ext cx="9144000" cy="57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586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AD0E4-2A6B-4D51-98E2-B43F7F41BB39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72D30-A251-4643-9ECA-34F7D4A36E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7762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AD0E4-2A6B-4D51-98E2-B43F7F41BB39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72D30-A251-4643-9ECA-34F7D4A36E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74976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AD0E4-2A6B-4D51-98E2-B43F7F41BB39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72D30-A251-4643-9ECA-34F7D4A36E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0852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1-01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400" y="685800"/>
            <a:ext cx="6297613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41627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1-02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525" y="685800"/>
            <a:ext cx="4805363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215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1-03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625" y="685800"/>
            <a:ext cx="2952750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19280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1-04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673225"/>
            <a:ext cx="7772400" cy="3509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1166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1-05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352550"/>
            <a:ext cx="7772400" cy="41513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48012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 Kumar Koushal</dc:creator>
  <cp:lastModifiedBy>Ram Kumar Koushal</cp:lastModifiedBy>
  <cp:revision>1</cp:revision>
  <dcterms:created xsi:type="dcterms:W3CDTF">2016-10-08T05:30:53Z</dcterms:created>
  <dcterms:modified xsi:type="dcterms:W3CDTF">2016-10-08T05:31:20Z</dcterms:modified>
</cp:coreProperties>
</file>