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4DC6-49CE-4F25-AA89-4770C8DED5B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B373-3E07-45B1-9408-0207509EFB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388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4DC6-49CE-4F25-AA89-4770C8DED5B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B373-3E07-45B1-9408-0207509EFB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3406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4DC6-49CE-4F25-AA89-4770C8DED5B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B373-3E07-45B1-9408-0207509EFB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355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4DC6-49CE-4F25-AA89-4770C8DED5B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B373-3E07-45B1-9408-0207509EFB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0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4DC6-49CE-4F25-AA89-4770C8DED5B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B373-3E07-45B1-9408-0207509EFB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228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4DC6-49CE-4F25-AA89-4770C8DED5B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B373-3E07-45B1-9408-0207509EFB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273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4DC6-49CE-4F25-AA89-4770C8DED5B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B373-3E07-45B1-9408-0207509EFB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552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4DC6-49CE-4F25-AA89-4770C8DED5B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B373-3E07-45B1-9408-0207509EFB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465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4DC6-49CE-4F25-AA89-4770C8DED5B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B373-3E07-45B1-9408-0207509EFBD2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944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4DC6-49CE-4F25-AA89-4770C8DED5B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B373-3E07-45B1-9408-0207509EFB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082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94DC6-49CE-4F25-AA89-4770C8DED5B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2B373-3E07-45B1-9408-0207509EFB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080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94DC6-49CE-4F25-AA89-4770C8DED5B0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2B373-3E07-45B1-9408-0207509EFB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999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75" y="685800"/>
            <a:ext cx="619125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4473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225" y="685800"/>
            <a:ext cx="6303963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5351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900113"/>
            <a:ext cx="7772400" cy="5057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0928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8" y="685800"/>
            <a:ext cx="7056437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2090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2016-10-08T05:30:14Z</dcterms:created>
  <dcterms:modified xsi:type="dcterms:W3CDTF">2016-10-08T05:30:37Z</dcterms:modified>
</cp:coreProperties>
</file>