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0C-DCF7-4EFD-BAF3-F5668CDA863E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2EF1-A183-43D7-8BF9-BDA4C8191B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714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0C-DCF7-4EFD-BAF3-F5668CDA863E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2EF1-A183-43D7-8BF9-BDA4C8191B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97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0C-DCF7-4EFD-BAF3-F5668CDA863E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2EF1-A183-43D7-8BF9-BDA4C8191B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760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0C-DCF7-4EFD-BAF3-F5668CDA863E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2EF1-A183-43D7-8BF9-BDA4C8191B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736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0C-DCF7-4EFD-BAF3-F5668CDA863E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2EF1-A183-43D7-8BF9-BDA4C8191B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427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0C-DCF7-4EFD-BAF3-F5668CDA863E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2EF1-A183-43D7-8BF9-BDA4C8191B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157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0C-DCF7-4EFD-BAF3-F5668CDA863E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2EF1-A183-43D7-8BF9-BDA4C8191B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75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0C-DCF7-4EFD-BAF3-F5668CDA863E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2EF1-A183-43D7-8BF9-BDA4C8191B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012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0C-DCF7-4EFD-BAF3-F5668CDA863E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2EF1-A183-43D7-8BF9-BDA4C8191BFB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0C-DCF7-4EFD-BAF3-F5668CDA863E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2EF1-A183-43D7-8BF9-BDA4C8191B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517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0C-DCF7-4EFD-BAF3-F5668CDA863E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2EF1-A183-43D7-8BF9-BDA4C8191B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928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CE0C-DCF7-4EFD-BAF3-F5668CDA863E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B2EF1-A183-43D7-8BF9-BDA4C8191B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05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13" y="685800"/>
            <a:ext cx="3709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36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9175"/>
            <a:ext cx="7772400" cy="481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30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38" y="685800"/>
            <a:ext cx="45307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03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0125"/>
            <a:ext cx="7772400" cy="4856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28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685800"/>
            <a:ext cx="6311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90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1575"/>
            <a:ext cx="777240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67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04900"/>
            <a:ext cx="7772400" cy="4646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932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66913"/>
            <a:ext cx="7772400" cy="292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853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78025"/>
            <a:ext cx="7772400" cy="2900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3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9463"/>
            <a:ext cx="7772400" cy="5297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18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3" y="685800"/>
            <a:ext cx="2998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92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68425"/>
            <a:ext cx="7772400" cy="4119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977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685800"/>
            <a:ext cx="7721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519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685800"/>
            <a:ext cx="5230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366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75" y="685800"/>
            <a:ext cx="66722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40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13" y="685800"/>
            <a:ext cx="3405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62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3" y="685800"/>
            <a:ext cx="7418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93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63" y="685800"/>
            <a:ext cx="3976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97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03338"/>
            <a:ext cx="7772400" cy="425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05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1438"/>
            <a:ext cx="7772400" cy="4173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32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38275"/>
            <a:ext cx="7772400" cy="3979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72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38275"/>
            <a:ext cx="7772400" cy="3979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112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2016-10-08T05:29:09Z</dcterms:created>
  <dcterms:modified xsi:type="dcterms:W3CDTF">2016-10-08T05:29:55Z</dcterms:modified>
</cp:coreProperties>
</file>