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10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049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689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67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29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77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125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99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70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19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68F2-D698-4D4E-B742-F1CEB2B2B2B2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B991-CABF-4FC3-97A6-83E0FA8265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19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" y="685800"/>
            <a:ext cx="6354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63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8" y="685800"/>
            <a:ext cx="7731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55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685800"/>
            <a:ext cx="3249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58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263" y="685800"/>
            <a:ext cx="5195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01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685800"/>
            <a:ext cx="6048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93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3" y="685800"/>
            <a:ext cx="6226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45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4500"/>
            <a:ext cx="77724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58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" y="685800"/>
            <a:ext cx="6354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62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1775"/>
            <a:ext cx="7772400" cy="385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06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3" y="685800"/>
            <a:ext cx="4370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35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8375"/>
            <a:ext cx="7772400" cy="491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1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2016-10-08T05:27:30Z</dcterms:created>
  <dcterms:modified xsi:type="dcterms:W3CDTF">2016-10-08T05:27:58Z</dcterms:modified>
</cp:coreProperties>
</file>