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80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599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38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649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75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72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40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394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29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15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28DA9-2769-4964-88DB-151C2C0CCF9C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15C8F-762F-4863-96FB-FFCA6B5D71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876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0563"/>
            <a:ext cx="7772400" cy="5476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0888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363663"/>
            <a:ext cx="7772400" cy="412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388" y="685800"/>
            <a:ext cx="67532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45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19163"/>
            <a:ext cx="7772400" cy="5018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6295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213" y="685800"/>
            <a:ext cx="49799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280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963" y="685800"/>
            <a:ext cx="49164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887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2016-10-08T05:26:37Z</dcterms:created>
  <dcterms:modified xsi:type="dcterms:W3CDTF">2016-10-08T05:27:11Z</dcterms:modified>
</cp:coreProperties>
</file>