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341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727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68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10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711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4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586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3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4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7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127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5D73D-CD41-45F2-98C1-5A5B8C04F88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548D-C08E-4851-B73F-1099121F47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21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685800"/>
            <a:ext cx="730091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659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85925"/>
            <a:ext cx="7772400" cy="3486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513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17700"/>
            <a:ext cx="7772400" cy="302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377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5" y="685800"/>
            <a:ext cx="72056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64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75" y="685800"/>
            <a:ext cx="43354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36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325" y="685800"/>
            <a:ext cx="59753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227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763" y="685800"/>
            <a:ext cx="63404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176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0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" y="685800"/>
            <a:ext cx="76771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84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2016-10-08T05:24:39Z</dcterms:created>
  <dcterms:modified xsi:type="dcterms:W3CDTF">2016-10-08T05:25:28Z</dcterms:modified>
</cp:coreProperties>
</file>