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067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359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856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854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974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868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11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506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5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65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82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5EBD3-45A8-4C8F-A9E7-C13771CB10BE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A7182-8A05-47CF-8341-4796B6211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10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19238"/>
            <a:ext cx="7772400" cy="3817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846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525" y="685800"/>
            <a:ext cx="65833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988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425" y="685800"/>
            <a:ext cx="66595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940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46250"/>
            <a:ext cx="7772400" cy="336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793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30375"/>
            <a:ext cx="7772400" cy="3395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736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685800"/>
            <a:ext cx="55419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722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625" y="685800"/>
            <a:ext cx="47307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736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2016-10-08T05:23:57Z</dcterms:created>
  <dcterms:modified xsi:type="dcterms:W3CDTF">2016-10-08T05:24:21Z</dcterms:modified>
</cp:coreProperties>
</file>