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91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97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2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801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348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119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867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090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4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62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410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5505-A6F1-40C0-A8F9-55A7AE85494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873D4-752E-4F63-A0F6-1CDF503B4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826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81138"/>
            <a:ext cx="7772400" cy="38941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977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663" y="685800"/>
            <a:ext cx="51466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138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1638"/>
            <a:ext cx="7772400" cy="3514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900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2016-10-08T05:23:17Z</dcterms:created>
  <dcterms:modified xsi:type="dcterms:W3CDTF">2016-10-08T05:23:37Z</dcterms:modified>
</cp:coreProperties>
</file>