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36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234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90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434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523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499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535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372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86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257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283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65800-E5C4-4AA3-9896-05A4F932C83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52120-0AD5-452C-B20B-3B3EE5577A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610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988" y="685800"/>
            <a:ext cx="68040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167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896938"/>
            <a:ext cx="7772400" cy="5064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312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100" y="685800"/>
            <a:ext cx="34798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3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413" y="685800"/>
            <a:ext cx="35575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395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827088"/>
            <a:ext cx="7772400" cy="52022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4209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112963"/>
            <a:ext cx="7772400" cy="26304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608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2016-10-08T05:21:17Z</dcterms:created>
  <dcterms:modified xsi:type="dcterms:W3CDTF">2016-10-08T05:21:46Z</dcterms:modified>
</cp:coreProperties>
</file>