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233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005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012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901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82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173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024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42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86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427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764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2DD2F-FE50-434A-979A-6B81DC6B6034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495A3-0A66-4DB8-8EFC-D37316CAA9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863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25" y="685800"/>
            <a:ext cx="76247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05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543050"/>
            <a:ext cx="7772400" cy="37703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0340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13" y="685800"/>
            <a:ext cx="60213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615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685800"/>
            <a:ext cx="59055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733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685800"/>
            <a:ext cx="69500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1482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2016-10-08T05:20:28Z</dcterms:created>
  <dcterms:modified xsi:type="dcterms:W3CDTF">2016-10-08T05:21:01Z</dcterms:modified>
</cp:coreProperties>
</file>