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22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08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698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8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65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28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48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24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87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37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CD7B-AE6F-4CD8-ADF1-BDA9AC35F8BB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4335-760B-49FC-8081-8F01CC9D4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2588"/>
            <a:ext cx="7772400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33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4613"/>
            <a:ext cx="7772400" cy="416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88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8" y="685800"/>
            <a:ext cx="6334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0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0613"/>
            <a:ext cx="7772400" cy="4675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59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6038"/>
            <a:ext cx="7772400" cy="422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31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5088"/>
            <a:ext cx="7772400" cy="4186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2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685800"/>
            <a:ext cx="5016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38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2400"/>
            <a:ext cx="7772400" cy="401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30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685800"/>
            <a:ext cx="6505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95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5588"/>
            <a:ext cx="7772400" cy="380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23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8" y="685800"/>
            <a:ext cx="4772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0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5800"/>
            <a:ext cx="671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2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7163"/>
            <a:ext cx="7772400" cy="400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23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6875"/>
            <a:ext cx="7772400" cy="352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95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6238"/>
            <a:ext cx="7772400" cy="356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7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2016-10-08T05:19:19Z</dcterms:created>
  <dcterms:modified xsi:type="dcterms:W3CDTF">2016-10-08T05:20:11Z</dcterms:modified>
</cp:coreProperties>
</file>