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8360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611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542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022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285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606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59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032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10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7164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026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32C9B-869A-488D-AAD5-2BA1268624AB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0394C-1790-4027-88AE-64516234A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865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550" y="685800"/>
            <a:ext cx="59309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410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403350"/>
            <a:ext cx="7772400" cy="40497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5481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513" y="685800"/>
            <a:ext cx="65293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6628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775" y="685800"/>
            <a:ext cx="66468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5649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2016-10-08T05:18:37Z</dcterms:created>
  <dcterms:modified xsi:type="dcterms:W3CDTF">2016-10-08T05:19:00Z</dcterms:modified>
</cp:coreProperties>
</file>