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657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241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640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885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612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550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05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532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1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776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674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0C9EC-B95E-43CD-8C3C-7DAE01F1A613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45DB0-4F2D-4A98-B1CF-A6540CA7D17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073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025" y="685800"/>
            <a:ext cx="54403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608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10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825" y="685800"/>
            <a:ext cx="55927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7198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1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813" y="685800"/>
            <a:ext cx="42687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62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44663"/>
            <a:ext cx="7772400" cy="3367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9592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63" y="685800"/>
            <a:ext cx="48910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499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325" y="685800"/>
            <a:ext cx="36877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6536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663" y="685800"/>
            <a:ext cx="54006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513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75" y="685800"/>
            <a:ext cx="55816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0751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475" y="685800"/>
            <a:ext cx="53530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19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8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675" y="685800"/>
            <a:ext cx="697706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0793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09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438" y="685800"/>
            <a:ext cx="69675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179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2016-10-08T05:17:39Z</dcterms:created>
  <dcterms:modified xsi:type="dcterms:W3CDTF">2016-10-08T05:18:19Z</dcterms:modified>
</cp:coreProperties>
</file>