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9843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313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719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8291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812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1959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7834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0868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87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65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055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BE1CC-B6B7-4E76-9650-FCADC2B4D161}" type="datetimeFigureOut">
              <a:rPr lang="en-IN" smtClean="0"/>
              <a:t>08-10-2016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93222-73B6-467E-B654-60E1F9DD062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109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85838"/>
            <a:ext cx="7772400" cy="488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091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825" y="685800"/>
            <a:ext cx="584835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0270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3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113" y="685800"/>
            <a:ext cx="607377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191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738" y="685800"/>
            <a:ext cx="4706937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93093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5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08050"/>
            <a:ext cx="7772400" cy="5041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7781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6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450" y="685800"/>
            <a:ext cx="7021513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8107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07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9538" y="685800"/>
            <a:ext cx="3844925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7103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2016-10-08T05:17:01Z</dcterms:created>
  <dcterms:modified xsi:type="dcterms:W3CDTF">2016-10-08T05:17:23Z</dcterms:modified>
</cp:coreProperties>
</file>