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64DA-9463-4EAE-AE46-B56B890F0F8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804A-6DDF-406B-AE91-0E2C6857FD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8143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64DA-9463-4EAE-AE46-B56B890F0F8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804A-6DDF-406B-AE91-0E2C6857FD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1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64DA-9463-4EAE-AE46-B56B890F0F8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804A-6DDF-406B-AE91-0E2C6857FD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547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64DA-9463-4EAE-AE46-B56B890F0F8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804A-6DDF-406B-AE91-0E2C6857FD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8619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64DA-9463-4EAE-AE46-B56B890F0F8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804A-6DDF-406B-AE91-0E2C6857FD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164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64DA-9463-4EAE-AE46-B56B890F0F8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804A-6DDF-406B-AE91-0E2C6857FD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41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64DA-9463-4EAE-AE46-B56B890F0F8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804A-6DDF-406B-AE91-0E2C6857FD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476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64DA-9463-4EAE-AE46-B56B890F0F8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804A-6DDF-406B-AE91-0E2C6857FD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055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64DA-9463-4EAE-AE46-B56B890F0F8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804A-6DDF-406B-AE91-0E2C6857FD0D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42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64DA-9463-4EAE-AE46-B56B890F0F8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804A-6DDF-406B-AE91-0E2C6857FD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582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64DA-9463-4EAE-AE46-B56B890F0F8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804A-6DDF-406B-AE91-0E2C6857FD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620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A64DA-9463-4EAE-AE46-B56B890F0F8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F804A-6DDF-406B-AE91-0E2C6857FD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365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663" y="685800"/>
            <a:ext cx="666908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406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838" y="685800"/>
            <a:ext cx="437673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3497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475" y="685800"/>
            <a:ext cx="586105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7369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685800"/>
            <a:ext cx="705643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0670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0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13" y="685800"/>
            <a:ext cx="442277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0407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0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88" y="685800"/>
            <a:ext cx="685482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7859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2016-10-08T05:15:04Z</dcterms:created>
  <dcterms:modified xsi:type="dcterms:W3CDTF">2016-10-08T05:15:36Z</dcterms:modified>
</cp:coreProperties>
</file>