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19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737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751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186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65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99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961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46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5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384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04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14477-8BBB-41F5-8E74-DC5DB93B2ECF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49E3-3DE9-4F2A-B33C-4DACB3AFA5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382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2450"/>
            <a:ext cx="7772400" cy="3211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022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525" y="685800"/>
            <a:ext cx="45513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760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03463"/>
            <a:ext cx="7772400" cy="22494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531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62150"/>
            <a:ext cx="7772400" cy="29321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00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60525"/>
            <a:ext cx="7772400" cy="3536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809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363" y="685800"/>
            <a:ext cx="46116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638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685800"/>
            <a:ext cx="75819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4608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0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288" y="685800"/>
            <a:ext cx="60674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1947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2016-10-08T05:14:02Z</dcterms:created>
  <dcterms:modified xsi:type="dcterms:W3CDTF">2016-10-08T05:14:36Z</dcterms:modified>
</cp:coreProperties>
</file>