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A304-4BE6-49DE-A65C-B8ADA2167D7D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BD56-FA41-41D5-B226-75984142A2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740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A304-4BE6-49DE-A65C-B8ADA2167D7D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BD56-FA41-41D5-B226-75984142A2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985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A304-4BE6-49DE-A65C-B8ADA2167D7D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BD56-FA41-41D5-B226-75984142A2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861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A304-4BE6-49DE-A65C-B8ADA2167D7D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BD56-FA41-41D5-B226-75984142A2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034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A304-4BE6-49DE-A65C-B8ADA2167D7D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BD56-FA41-41D5-B226-75984142A2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2071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A304-4BE6-49DE-A65C-B8ADA2167D7D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BD56-FA41-41D5-B226-75984142A2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663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A304-4BE6-49DE-A65C-B8ADA2167D7D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BD56-FA41-41D5-B226-75984142A2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004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A304-4BE6-49DE-A65C-B8ADA2167D7D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BD56-FA41-41D5-B226-75984142A2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426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A304-4BE6-49DE-A65C-B8ADA2167D7D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BD56-FA41-41D5-B226-75984142A265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2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A304-4BE6-49DE-A65C-B8ADA2167D7D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BD56-FA41-41D5-B226-75984142A2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8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A304-4BE6-49DE-A65C-B8ADA2167D7D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BD56-FA41-41D5-B226-75984142A2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23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BA304-4BE6-49DE-A65C-B8ADA2167D7D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EBD56-FA41-41D5-B226-75984142A2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6925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95388"/>
            <a:ext cx="7772400" cy="4467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623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10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150" y="685800"/>
            <a:ext cx="648970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3244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1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963" y="685800"/>
            <a:ext cx="669607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073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44600"/>
            <a:ext cx="7772400" cy="43672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211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92225"/>
            <a:ext cx="7772400" cy="4273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3195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5" y="685800"/>
            <a:ext cx="76771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3318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497013"/>
            <a:ext cx="7772400" cy="3862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640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0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71588"/>
            <a:ext cx="7772400" cy="43132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593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07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25" y="685800"/>
            <a:ext cx="68881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117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08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04875"/>
            <a:ext cx="7772400" cy="5048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7115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09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213" y="685800"/>
            <a:ext cx="497998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6039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2016-10-08T05:11:26Z</dcterms:created>
  <dcterms:modified xsi:type="dcterms:W3CDTF">2016-10-08T05:12:30Z</dcterms:modified>
</cp:coreProperties>
</file>