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972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190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35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081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802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92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447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61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9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04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689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29A6-E82D-43CC-B6B3-A69C007180F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D955-8221-4F3E-B3B4-4D13A1CE27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017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88" y="685800"/>
            <a:ext cx="68040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59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85800"/>
            <a:ext cx="77533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954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38" y="685800"/>
            <a:ext cx="62325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42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33525"/>
            <a:ext cx="7772400" cy="3790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876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50" y="685800"/>
            <a:ext cx="58801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66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188" y="685800"/>
            <a:ext cx="48736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188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2016-10-08T05:10:36Z</dcterms:created>
  <dcterms:modified xsi:type="dcterms:W3CDTF">2016-10-08T05:11:10Z</dcterms:modified>
</cp:coreProperties>
</file>