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0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637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49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69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00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33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236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25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2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72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1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98A06-2CFD-4582-B8D8-8B138F1C0E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73D3E-013F-420A-9F27-937BC64A62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13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113" y="685800"/>
            <a:ext cx="40417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124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925" y="685800"/>
            <a:ext cx="65341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918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013041"/>
            <a:ext cx="7065818" cy="4830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81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582431"/>
            <a:ext cx="7065818" cy="3574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20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3</cp:revision>
  <dcterms:created xsi:type="dcterms:W3CDTF">2016-10-08T05:08:51Z</dcterms:created>
  <dcterms:modified xsi:type="dcterms:W3CDTF">2016-10-08T05:09:30Z</dcterms:modified>
</cp:coreProperties>
</file>