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C5C5-02FB-4B48-94FD-79D8BD9D30E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93A7-8084-4CC2-A1DC-C930A87292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264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C5C5-02FB-4B48-94FD-79D8BD9D30E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93A7-8084-4CC2-A1DC-C930A87292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119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C5C5-02FB-4B48-94FD-79D8BD9D30E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93A7-8084-4CC2-A1DC-C930A87292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839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C5C5-02FB-4B48-94FD-79D8BD9D30E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93A7-8084-4CC2-A1DC-C930A87292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978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C5C5-02FB-4B48-94FD-79D8BD9D30E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93A7-8084-4CC2-A1DC-C930A87292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308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C5C5-02FB-4B48-94FD-79D8BD9D30E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93A7-8084-4CC2-A1DC-C930A87292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058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C5C5-02FB-4B48-94FD-79D8BD9D30E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93A7-8084-4CC2-A1DC-C930A87292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1413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C5C5-02FB-4B48-94FD-79D8BD9D30E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93A7-8084-4CC2-A1DC-C930A87292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968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C5C5-02FB-4B48-94FD-79D8BD9D30E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93A7-8084-4CC2-A1DC-C930A8729238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081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C5C5-02FB-4B48-94FD-79D8BD9D30E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93A7-8084-4CC2-A1DC-C930A87292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72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C5C5-02FB-4B48-94FD-79D8BD9D30E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93A7-8084-4CC2-A1DC-C930A87292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9536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4C5C5-02FB-4B48-94FD-79D8BD9D30E8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693A7-8084-4CC2-A1DC-C930A87292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1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144" y="935182"/>
            <a:ext cx="6334125" cy="49876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7999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65" y="1732468"/>
            <a:ext cx="6423471" cy="33914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2339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65" y="1732468"/>
            <a:ext cx="6423471" cy="33914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7266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65" y="1729982"/>
            <a:ext cx="6423471" cy="33980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1330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0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" y="1549978"/>
            <a:ext cx="7065818" cy="37580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8039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0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" y="1562894"/>
            <a:ext cx="7065818" cy="3730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6713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07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744" y="1161893"/>
            <a:ext cx="6318513" cy="4534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6080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2016-10-08T05:07:38Z</dcterms:created>
  <dcterms:modified xsi:type="dcterms:W3CDTF">2016-10-08T05:08:33Z</dcterms:modified>
</cp:coreProperties>
</file>