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</p:sldIdLst>
  <p:sldSz cx="9144000" cy="6858000" type="screen4x3"/>
  <p:notesSz cx="6858000" cy="9144000"/>
  <p:photoAlbum layout="1pic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9" d="100"/>
          <a:sy n="99" d="100"/>
        </p:scale>
        <p:origin x="-240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624005-ED47-40A7-A887-691B95EE4A1D}" type="datetimeFigureOut">
              <a:rPr lang="en-IN" smtClean="0"/>
              <a:t>08-10-2016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ACF1A2-62DD-46B4-B33D-0724464D9A03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1322646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624005-ED47-40A7-A887-691B95EE4A1D}" type="datetimeFigureOut">
              <a:rPr lang="en-IN" smtClean="0"/>
              <a:t>08-10-2016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ACF1A2-62DD-46B4-B33D-0724464D9A03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4400147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624005-ED47-40A7-A887-691B95EE4A1D}" type="datetimeFigureOut">
              <a:rPr lang="en-IN" smtClean="0"/>
              <a:t>08-10-2016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ACF1A2-62DD-46B4-B33D-0724464D9A03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0103464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624005-ED47-40A7-A887-691B95EE4A1D}" type="datetimeFigureOut">
              <a:rPr lang="en-IN" smtClean="0"/>
              <a:t>08-10-2016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ACF1A2-62DD-46B4-B33D-0724464D9A03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4104679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624005-ED47-40A7-A887-691B95EE4A1D}" type="datetimeFigureOut">
              <a:rPr lang="en-IN" smtClean="0"/>
              <a:t>08-10-2016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ACF1A2-62DD-46B4-B33D-0724464D9A03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0496194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624005-ED47-40A7-A887-691B95EE4A1D}" type="datetimeFigureOut">
              <a:rPr lang="en-IN" smtClean="0"/>
              <a:t>08-10-2016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ACF1A2-62DD-46B4-B33D-0724464D9A03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7379643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624005-ED47-40A7-A887-691B95EE4A1D}" type="datetimeFigureOut">
              <a:rPr lang="en-IN" smtClean="0"/>
              <a:t>08-10-2016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ACF1A2-62DD-46B4-B33D-0724464D9A03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5285012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624005-ED47-40A7-A887-691B95EE4A1D}" type="datetimeFigureOut">
              <a:rPr lang="en-IN" smtClean="0"/>
              <a:t>08-10-2016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ACF1A2-62DD-46B4-B33D-0724464D9A03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264488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624005-ED47-40A7-A887-691B95EE4A1D}" type="datetimeFigureOut">
              <a:rPr lang="en-IN" smtClean="0"/>
              <a:t>08-10-2016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ACF1A2-62DD-46B4-B33D-0724464D9A03}" type="slidenum">
              <a:rPr lang="en-IN" smtClean="0"/>
              <a:t>‹#›</a:t>
            </a:fld>
            <a:endParaRPr lang="en-IN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85167"/>
            <a:ext cx="9144000" cy="5728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36951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624005-ED47-40A7-A887-691B95EE4A1D}" type="datetimeFigureOut">
              <a:rPr lang="en-IN" smtClean="0"/>
              <a:t>08-10-2016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ACF1A2-62DD-46B4-B33D-0724464D9A03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7277235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624005-ED47-40A7-A887-691B95EE4A1D}" type="datetimeFigureOut">
              <a:rPr lang="en-IN" smtClean="0"/>
              <a:t>08-10-2016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ACF1A2-62DD-46B4-B33D-0724464D9A03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0286684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624005-ED47-40A7-A887-691B95EE4A1D}" type="datetimeFigureOut">
              <a:rPr lang="en-IN" smtClean="0"/>
              <a:t>08-10-2016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ACF1A2-62DD-46B4-B33D-0724464D9A03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845608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5-01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8263" y="685800"/>
            <a:ext cx="3927475" cy="5486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347584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5-02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0363" y="685800"/>
            <a:ext cx="3341687" cy="5486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828876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5-03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1544638"/>
            <a:ext cx="7772400" cy="37687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277591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5-04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4225" y="685800"/>
            <a:ext cx="5033963" cy="5486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63729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5-05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463" y="685800"/>
            <a:ext cx="5553075" cy="5486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550888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5-06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2713" y="685800"/>
            <a:ext cx="3836987" cy="5486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02414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5-07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3663" y="685800"/>
            <a:ext cx="6415087" cy="5486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8610026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Ram Kumar Koushal</dc:creator>
  <cp:lastModifiedBy>Ram Kumar Koushal</cp:lastModifiedBy>
  <cp:revision>1</cp:revision>
  <dcterms:created xsi:type="dcterms:W3CDTF">2016-10-08T05:06:53Z</dcterms:created>
  <dcterms:modified xsi:type="dcterms:W3CDTF">2016-10-08T05:07:23Z</dcterms:modified>
</cp:coreProperties>
</file>