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EE8A-6317-43C8-A578-6827449ADC9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4F83-749F-4035-B530-D860D99EF3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169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EE8A-6317-43C8-A578-6827449ADC9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4F83-749F-4035-B530-D860D99EF3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2022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EE8A-6317-43C8-A578-6827449ADC9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4F83-749F-4035-B530-D860D99EF3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123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EE8A-6317-43C8-A578-6827449ADC9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4F83-749F-4035-B530-D860D99EF3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876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EE8A-6317-43C8-A578-6827449ADC9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4F83-749F-4035-B530-D860D99EF3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005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EE8A-6317-43C8-A578-6827449ADC9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4F83-749F-4035-B530-D860D99EF3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343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EE8A-6317-43C8-A578-6827449ADC9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4F83-749F-4035-B530-D860D99EF3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382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EE8A-6317-43C8-A578-6827449ADC9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4F83-749F-4035-B530-D860D99EF3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55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EE8A-6317-43C8-A578-6827449ADC9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4F83-749F-4035-B530-D860D99EF3D0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15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EE8A-6317-43C8-A578-6827449ADC9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4F83-749F-4035-B530-D860D99EF3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0053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EE8A-6317-43C8-A578-6827449ADC9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4F83-749F-4035-B530-D860D99EF3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1030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8EE8A-6317-43C8-A578-6827449ADC9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B4F83-749F-4035-B530-D860D99EF3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883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079" y="1161893"/>
            <a:ext cx="5228254" cy="4534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4516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65" y="1685374"/>
            <a:ext cx="6423471" cy="34872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3304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863" y="685800"/>
            <a:ext cx="499268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6242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0" y="685800"/>
            <a:ext cx="545941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473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0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241" y="1537161"/>
            <a:ext cx="5839519" cy="37820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5725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0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65" y="1352130"/>
            <a:ext cx="6423471" cy="4153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1933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07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65" y="2223149"/>
            <a:ext cx="6423471" cy="24101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8797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08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65" y="1443831"/>
            <a:ext cx="6423471" cy="3968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3338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09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1062109"/>
            <a:ext cx="7065818" cy="47321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956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2016-10-08T05:04:46Z</dcterms:created>
  <dcterms:modified xsi:type="dcterms:W3CDTF">2016-10-08T05:06:36Z</dcterms:modified>
</cp:coreProperties>
</file>