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8C2-CF91-488A-935C-7EDCF72F9C64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1F9C-D826-4EC4-BE8A-F5F3A1830C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212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8C2-CF91-488A-935C-7EDCF72F9C64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1F9C-D826-4EC4-BE8A-F5F3A1830C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764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8C2-CF91-488A-935C-7EDCF72F9C64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1F9C-D826-4EC4-BE8A-F5F3A1830C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026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8C2-CF91-488A-935C-7EDCF72F9C64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1F9C-D826-4EC4-BE8A-F5F3A1830C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300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8C2-CF91-488A-935C-7EDCF72F9C64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1F9C-D826-4EC4-BE8A-F5F3A1830C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222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8C2-CF91-488A-935C-7EDCF72F9C64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1F9C-D826-4EC4-BE8A-F5F3A1830C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19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8C2-CF91-488A-935C-7EDCF72F9C64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1F9C-D826-4EC4-BE8A-F5F3A1830C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81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8C2-CF91-488A-935C-7EDCF72F9C64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1F9C-D826-4EC4-BE8A-F5F3A1830C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920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8C2-CF91-488A-935C-7EDCF72F9C64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1F9C-D826-4EC4-BE8A-F5F3A1830C6E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7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8C2-CF91-488A-935C-7EDCF72F9C64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1F9C-D826-4EC4-BE8A-F5F3A1830C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543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D8C2-CF91-488A-935C-7EDCF72F9C64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1F9C-D826-4EC4-BE8A-F5F3A1830C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06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FD8C2-CF91-488A-935C-7EDCF72F9C64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1F9C-D826-4EC4-BE8A-F5F3A1830C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539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25" y="685800"/>
            <a:ext cx="66611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78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00225"/>
            <a:ext cx="7772400" cy="325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72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88" y="685800"/>
            <a:ext cx="73882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939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685800"/>
            <a:ext cx="40751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6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50" y="685800"/>
            <a:ext cx="4203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23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38" y="685800"/>
            <a:ext cx="55197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02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39800"/>
            <a:ext cx="7772400" cy="4976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62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5" y="685800"/>
            <a:ext cx="5873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416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5" y="685800"/>
            <a:ext cx="34083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56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3" y="685800"/>
            <a:ext cx="6340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90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685800"/>
            <a:ext cx="5549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475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2016-10-08T05:02:33Z</dcterms:created>
  <dcterms:modified xsi:type="dcterms:W3CDTF">2016-10-08T05:03:18Z</dcterms:modified>
</cp:coreProperties>
</file>