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73B-424B-4ADF-BBBC-3D43C407E1EE}" type="datetimeFigureOut">
              <a:rPr lang="en-IN" smtClean="0"/>
              <a:t>06-10-2016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92C7-5F88-460A-AC5A-B00AB2FCFF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457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73B-424B-4ADF-BBBC-3D43C407E1EE}" type="datetimeFigureOut">
              <a:rPr lang="en-IN" smtClean="0"/>
              <a:t>06-10-2016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92C7-5F88-460A-AC5A-B00AB2FCFF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2197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73B-424B-4ADF-BBBC-3D43C407E1EE}" type="datetimeFigureOut">
              <a:rPr lang="en-IN" smtClean="0"/>
              <a:t>06-10-2016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92C7-5F88-460A-AC5A-B00AB2FCFF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006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73B-424B-4ADF-BBBC-3D43C407E1EE}" type="datetimeFigureOut">
              <a:rPr lang="en-IN" smtClean="0"/>
              <a:t>06-10-2016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92C7-5F88-460A-AC5A-B00AB2FCFF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126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73B-424B-4ADF-BBBC-3D43C407E1EE}" type="datetimeFigureOut">
              <a:rPr lang="en-IN" smtClean="0"/>
              <a:t>06-10-2016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92C7-5F88-460A-AC5A-B00AB2FCFF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3312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73B-424B-4ADF-BBBC-3D43C407E1EE}" type="datetimeFigureOut">
              <a:rPr lang="en-IN" smtClean="0"/>
              <a:t>06-10-2016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92C7-5F88-460A-AC5A-B00AB2FCFF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3367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73B-424B-4ADF-BBBC-3D43C407E1EE}" type="datetimeFigureOut">
              <a:rPr lang="en-IN" smtClean="0"/>
              <a:t>06-10-2016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92C7-5F88-460A-AC5A-B00AB2FCFF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9242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73B-424B-4ADF-BBBC-3D43C407E1EE}" type="datetimeFigureOut">
              <a:rPr lang="en-IN" smtClean="0"/>
              <a:t>06-10-2016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92C7-5F88-460A-AC5A-B00AB2FCFF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9689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73B-424B-4ADF-BBBC-3D43C407E1EE}" type="datetimeFigureOut">
              <a:rPr lang="en-IN" smtClean="0"/>
              <a:t>06-10-2016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92C7-5F88-460A-AC5A-B00AB2FCFFDF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321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73B-424B-4ADF-BBBC-3D43C407E1EE}" type="datetimeFigureOut">
              <a:rPr lang="en-IN" smtClean="0"/>
              <a:t>06-10-2016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92C7-5F88-460A-AC5A-B00AB2FCFF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254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73B-424B-4ADF-BBBC-3D43C407E1EE}" type="datetimeFigureOut">
              <a:rPr lang="en-IN" smtClean="0"/>
              <a:t>06-10-2016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92C7-5F88-460A-AC5A-B00AB2FCFF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2346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F973B-424B-4ADF-BBBC-3D43C407E1EE}" type="datetimeFigureOut">
              <a:rPr lang="en-IN" smtClean="0"/>
              <a:t>06-10-2016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692C7-5F88-460A-AC5A-B00AB2FCFF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165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00" y="1367993"/>
            <a:ext cx="5137013" cy="41220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5862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275" y="685800"/>
            <a:ext cx="499745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69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06" y="1161893"/>
            <a:ext cx="5363388" cy="4534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6216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592" y="188640"/>
            <a:ext cx="3735229" cy="6035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4867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0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559" y="188640"/>
            <a:ext cx="4012883" cy="6035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4848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0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253" y="1367993"/>
            <a:ext cx="5055907" cy="41220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8037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2</cp:revision>
  <dcterms:created xsi:type="dcterms:W3CDTF">2016-10-06T13:25:19Z</dcterms:created>
  <dcterms:modified xsi:type="dcterms:W3CDTF">2016-10-06T13:32:20Z</dcterms:modified>
</cp:coreProperties>
</file>