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87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79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326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1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6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03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35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0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6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55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71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348D-532E-4B2D-AF95-C6D1C6882E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258A-1856-4FA8-B69A-92093A451E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83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8050"/>
            <a:ext cx="7772400" cy="504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0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13" y="685800"/>
            <a:ext cx="65563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46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2016-10-08T05:33:42Z</dcterms:created>
  <dcterms:modified xsi:type="dcterms:W3CDTF">2016-10-08T05:34:04Z</dcterms:modified>
</cp:coreProperties>
</file>