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photoAlbum layout="1pic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7D273-F44F-4302-A661-248BA3BC34ED}" type="datetimeFigureOut">
              <a:rPr lang="en-IN" smtClean="0"/>
              <a:t>08-10-2016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C4524-10E5-4744-893F-68FF604993D8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9047126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7D273-F44F-4302-A661-248BA3BC34ED}" type="datetimeFigureOut">
              <a:rPr lang="en-IN" smtClean="0"/>
              <a:t>08-10-2016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C4524-10E5-4744-893F-68FF604993D8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1488793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7D273-F44F-4302-A661-248BA3BC34ED}" type="datetimeFigureOut">
              <a:rPr lang="en-IN" smtClean="0"/>
              <a:t>08-10-2016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C4524-10E5-4744-893F-68FF604993D8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749631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7D273-F44F-4302-A661-248BA3BC34ED}" type="datetimeFigureOut">
              <a:rPr lang="en-IN" smtClean="0"/>
              <a:t>08-10-2016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C4524-10E5-4744-893F-68FF604993D8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3346434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7D273-F44F-4302-A661-248BA3BC34ED}" type="datetimeFigureOut">
              <a:rPr lang="en-IN" smtClean="0"/>
              <a:t>08-10-2016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C4524-10E5-4744-893F-68FF604993D8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1031091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7D273-F44F-4302-A661-248BA3BC34ED}" type="datetimeFigureOut">
              <a:rPr lang="en-IN" smtClean="0"/>
              <a:t>08-10-2016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C4524-10E5-4744-893F-68FF604993D8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7269240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7D273-F44F-4302-A661-248BA3BC34ED}" type="datetimeFigureOut">
              <a:rPr lang="en-IN" smtClean="0"/>
              <a:t>08-10-2016</a:t>
            </a:fld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C4524-10E5-4744-893F-68FF604993D8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2983000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7D273-F44F-4302-A661-248BA3BC34ED}" type="datetimeFigureOut">
              <a:rPr lang="en-IN" smtClean="0"/>
              <a:t>08-10-2016</a:t>
            </a:fld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C4524-10E5-4744-893F-68FF604993D8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430273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7D273-F44F-4302-A661-248BA3BC34ED}" type="datetimeFigureOut">
              <a:rPr lang="en-IN" smtClean="0"/>
              <a:t>08-10-2016</a:t>
            </a:fld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C4524-10E5-4744-893F-68FF604993D8}" type="slidenum">
              <a:rPr lang="en-IN" smtClean="0"/>
              <a:t>‹#›</a:t>
            </a:fld>
            <a:endParaRPr lang="en-IN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85167"/>
            <a:ext cx="9144000" cy="572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8425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7D273-F44F-4302-A661-248BA3BC34ED}" type="datetimeFigureOut">
              <a:rPr lang="en-IN" smtClean="0"/>
              <a:t>08-10-2016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C4524-10E5-4744-893F-68FF604993D8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6687914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7D273-F44F-4302-A661-248BA3BC34ED}" type="datetimeFigureOut">
              <a:rPr lang="en-IN" smtClean="0"/>
              <a:t>08-10-2016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C4524-10E5-4744-893F-68FF604993D8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2922419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B7D273-F44F-4302-A661-248BA3BC34ED}" type="datetimeFigureOut">
              <a:rPr lang="en-IN" smtClean="0"/>
              <a:t>08-10-2016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BC4524-10E5-4744-893F-68FF604993D8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56230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33-01"/>
          <p:cNvPicPr>
            <a:picLocks noGrp="1" noChangeAspect="1"/>
          </p:cNvPicPr>
          <p:nvPr isPhoto="1"/>
        </p:nvPicPr>
        <p:blipFill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6888" y="685800"/>
            <a:ext cx="5610225" cy="5486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471926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33-02"/>
          <p:cNvPicPr>
            <a:picLocks noGrp="1" noChangeAspect="1"/>
          </p:cNvPicPr>
          <p:nvPr isPhoto="1"/>
        </p:nvPicPr>
        <p:blipFill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3738" y="685800"/>
            <a:ext cx="5214937" cy="5486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005213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33-03"/>
          <p:cNvPicPr>
            <a:picLocks noGrp="1" noChangeAspect="1"/>
          </p:cNvPicPr>
          <p:nvPr isPhoto="1"/>
        </p:nvPicPr>
        <p:blipFill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0438" y="685800"/>
            <a:ext cx="4683125" cy="5486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443441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33-04"/>
          <p:cNvPicPr>
            <a:picLocks noGrp="1" noChangeAspect="1"/>
          </p:cNvPicPr>
          <p:nvPr isPhoto="1"/>
        </p:nvPicPr>
        <p:blipFill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755650"/>
            <a:ext cx="7772400" cy="534511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873441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33-05"/>
          <p:cNvPicPr>
            <a:picLocks noGrp="1" noChangeAspect="1"/>
          </p:cNvPicPr>
          <p:nvPr isPhoto="1"/>
        </p:nvPicPr>
        <p:blipFill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1106488"/>
            <a:ext cx="7772400" cy="46450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52011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Ram Kumar Koushal</dc:creator>
  <cp:lastModifiedBy>Ram Kumar Koushal</cp:lastModifiedBy>
  <cp:revision>1</cp:revision>
  <dcterms:created xsi:type="dcterms:W3CDTF">2016-10-08T05:32:21Z</dcterms:created>
  <dcterms:modified xsi:type="dcterms:W3CDTF">2016-10-08T05:32:53Z</dcterms:modified>
</cp:coreProperties>
</file>