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31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7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02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64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08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99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172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6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2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740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32DE7-FCDD-4B02-8CE6-DF83ECFAB9B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B48F-88D7-4659-902B-E70F70049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685800"/>
            <a:ext cx="70929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26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685800"/>
            <a:ext cx="643731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013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88" y="685800"/>
            <a:ext cx="73104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17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513" y="685800"/>
            <a:ext cx="65293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58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2016-10-08T05:31:40Z</dcterms:created>
  <dcterms:modified xsi:type="dcterms:W3CDTF">2016-10-08T05:32:06Z</dcterms:modified>
</cp:coreProperties>
</file>