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photoAlbum layout="1pic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AD0E4-2A6B-4D51-98E2-B43F7F41BB39}" type="datetimeFigureOut">
              <a:rPr lang="en-IN" smtClean="0"/>
              <a:t>08-10-2016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72D30-A251-4643-9ECA-34F7D4A36E1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480165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AD0E4-2A6B-4D51-98E2-B43F7F41BB39}" type="datetimeFigureOut">
              <a:rPr lang="en-IN" smtClean="0"/>
              <a:t>08-10-2016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72D30-A251-4643-9ECA-34F7D4A36E1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826753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AD0E4-2A6B-4D51-98E2-B43F7F41BB39}" type="datetimeFigureOut">
              <a:rPr lang="en-IN" smtClean="0"/>
              <a:t>08-10-2016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72D30-A251-4643-9ECA-34F7D4A36E1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293438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AD0E4-2A6B-4D51-98E2-B43F7F41BB39}" type="datetimeFigureOut">
              <a:rPr lang="en-IN" smtClean="0"/>
              <a:t>08-10-2016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72D30-A251-4643-9ECA-34F7D4A36E1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09007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AD0E4-2A6B-4D51-98E2-B43F7F41BB39}" type="datetimeFigureOut">
              <a:rPr lang="en-IN" smtClean="0"/>
              <a:t>08-10-2016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72D30-A251-4643-9ECA-34F7D4A36E1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817260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AD0E4-2A6B-4D51-98E2-B43F7F41BB39}" type="datetimeFigureOut">
              <a:rPr lang="en-IN" smtClean="0"/>
              <a:t>08-10-2016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72D30-A251-4643-9ECA-34F7D4A36E1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392873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AD0E4-2A6B-4D51-98E2-B43F7F41BB39}" type="datetimeFigureOut">
              <a:rPr lang="en-IN" smtClean="0"/>
              <a:t>08-10-2016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72D30-A251-4643-9ECA-34F7D4A36E1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723666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AD0E4-2A6B-4D51-98E2-B43F7F41BB39}" type="datetimeFigureOut">
              <a:rPr lang="en-IN" smtClean="0"/>
              <a:t>08-10-2016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72D30-A251-4643-9ECA-34F7D4A36E1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131989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AD0E4-2A6B-4D51-98E2-B43F7F41BB39}" type="datetimeFigureOut">
              <a:rPr lang="en-IN" smtClean="0"/>
              <a:t>08-10-2016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72D30-A251-4643-9ECA-34F7D4A36E10}" type="slidenum">
              <a:rPr lang="en-IN" smtClean="0"/>
              <a:t>‹#›</a:t>
            </a:fld>
            <a:endParaRPr lang="en-IN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85167"/>
            <a:ext cx="9144000" cy="572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55865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AD0E4-2A6B-4D51-98E2-B43F7F41BB39}" type="datetimeFigureOut">
              <a:rPr lang="en-IN" smtClean="0"/>
              <a:t>08-10-2016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72D30-A251-4643-9ECA-34F7D4A36E1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277629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AD0E4-2A6B-4D51-98E2-B43F7F41BB39}" type="datetimeFigureOut">
              <a:rPr lang="en-IN" smtClean="0"/>
              <a:t>08-10-2016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72D30-A251-4643-9ECA-34F7D4A36E1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749760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EAD0E4-2A6B-4D51-98E2-B43F7F41BB39}" type="datetimeFigureOut">
              <a:rPr lang="en-IN" smtClean="0"/>
              <a:t>08-10-2016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972D30-A251-4643-9ECA-34F7D4A36E1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0852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31-01"/>
          <p:cNvPicPr>
            <a:picLocks noGrp="1" noChangeAspect="1"/>
          </p:cNvPicPr>
          <p:nvPr isPhoto="1"/>
        </p:nvPicPr>
        <p:blipFill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2400" y="685800"/>
            <a:ext cx="6297613" cy="5486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416271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31-02"/>
          <p:cNvPicPr>
            <a:picLocks noGrp="1" noChangeAspect="1"/>
          </p:cNvPicPr>
          <p:nvPr isPhoto="1"/>
        </p:nvPicPr>
        <p:blipFill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8525" y="685800"/>
            <a:ext cx="4805363" cy="5486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2150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31-03"/>
          <p:cNvPicPr>
            <a:picLocks noGrp="1" noChangeAspect="1"/>
          </p:cNvPicPr>
          <p:nvPr isPhoto="1"/>
        </p:nvPicPr>
        <p:blipFill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5625" y="685800"/>
            <a:ext cx="2952750" cy="5486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192800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31-04"/>
          <p:cNvPicPr>
            <a:picLocks noGrp="1" noChangeAspect="1"/>
          </p:cNvPicPr>
          <p:nvPr isPhoto="1"/>
        </p:nvPicPr>
        <p:blipFill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1673225"/>
            <a:ext cx="7772400" cy="350996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511668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31-05"/>
          <p:cNvPicPr>
            <a:picLocks noGrp="1" noChangeAspect="1"/>
          </p:cNvPicPr>
          <p:nvPr isPhoto="1"/>
        </p:nvPicPr>
        <p:blipFill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1352550"/>
            <a:ext cx="7772400" cy="415131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480126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Ram Kumar Koushal</dc:creator>
  <cp:lastModifiedBy>Ram Kumar Koushal</cp:lastModifiedBy>
  <cp:revision>1</cp:revision>
  <dcterms:created xsi:type="dcterms:W3CDTF">2016-10-08T05:30:53Z</dcterms:created>
  <dcterms:modified xsi:type="dcterms:W3CDTF">2016-10-08T05:31:20Z</dcterms:modified>
</cp:coreProperties>
</file>