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88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40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5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0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28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7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552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46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94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082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80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4DC6-49CE-4F25-AA89-4770C8DED5B0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2B373-3E07-45B1-9408-0207509EFB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9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685800"/>
            <a:ext cx="61912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447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25" y="685800"/>
            <a:ext cx="63039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535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00113"/>
            <a:ext cx="7772400" cy="505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92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685800"/>
            <a:ext cx="705643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209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2016-10-08T05:30:14Z</dcterms:created>
  <dcterms:modified xsi:type="dcterms:W3CDTF">2016-10-08T05:30:37Z</dcterms:modified>
</cp:coreProperties>
</file>