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04A7-CA76-40F2-8E35-657918086980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0798-CF57-48B0-8243-6855DF5EF4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04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04A7-CA76-40F2-8E35-657918086980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0798-CF57-48B0-8243-6855DF5EF4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54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04A7-CA76-40F2-8E35-657918086980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0798-CF57-48B0-8243-6855DF5EF4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076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04A7-CA76-40F2-8E35-657918086980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0798-CF57-48B0-8243-6855DF5EF4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100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04A7-CA76-40F2-8E35-657918086980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0798-CF57-48B0-8243-6855DF5EF4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7069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04A7-CA76-40F2-8E35-657918086980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0798-CF57-48B0-8243-6855DF5EF4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641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04A7-CA76-40F2-8E35-657918086980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0798-CF57-48B0-8243-6855DF5EF4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2840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04A7-CA76-40F2-8E35-657918086980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0798-CF57-48B0-8243-6855DF5EF4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563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04A7-CA76-40F2-8E35-657918086980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0798-CF57-48B0-8243-6855DF5EF4F3}" type="slidenum">
              <a:rPr lang="en-IN" smtClean="0"/>
              <a:t>‹#›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1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04A7-CA76-40F2-8E35-657918086980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0798-CF57-48B0-8243-6855DF5EF4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06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04A7-CA76-40F2-8E35-657918086980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0798-CF57-48B0-8243-6855DF5EF4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881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404A7-CA76-40F2-8E35-657918086980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30798-CF57-48B0-8243-6855DF5EF4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3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38" y="685800"/>
            <a:ext cx="66627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477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71575"/>
            <a:ext cx="7772400" cy="451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5916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38" y="685800"/>
            <a:ext cx="59261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773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38" y="685800"/>
            <a:ext cx="56213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566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338" y="685800"/>
            <a:ext cx="55197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6766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288" y="685800"/>
            <a:ext cx="25098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441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685800"/>
            <a:ext cx="44434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5723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81125"/>
            <a:ext cx="7772400" cy="4095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9163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25" y="685800"/>
            <a:ext cx="43751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4435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685800"/>
            <a:ext cx="43180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537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Kumar Koushal</dc:creator>
  <cp:lastModifiedBy>Ram Kumar Koushal</cp:lastModifiedBy>
  <cp:revision>1</cp:revision>
  <dcterms:created xsi:type="dcterms:W3CDTF">2016-10-08T05:28:16Z</dcterms:created>
  <dcterms:modified xsi:type="dcterms:W3CDTF">2016-10-08T05:28:41Z</dcterms:modified>
</cp:coreProperties>
</file>