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46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6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19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6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43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5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1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5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25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83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EF34-5F39-4570-858F-C1C4E8A8C870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15DF-CABF-4D38-A8EF-A200E0E2FA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9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3" y="685800"/>
            <a:ext cx="4192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2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685800"/>
            <a:ext cx="5157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11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8" y="685800"/>
            <a:ext cx="4338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685800"/>
            <a:ext cx="6651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7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685800"/>
            <a:ext cx="2290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1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685800"/>
            <a:ext cx="5594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38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0375"/>
            <a:ext cx="7772400" cy="339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9500"/>
            <a:ext cx="7772400" cy="469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2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85800"/>
            <a:ext cx="7262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87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685800"/>
            <a:ext cx="5659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96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2016-10-08T05:25:43Z</dcterms:created>
  <dcterms:modified xsi:type="dcterms:W3CDTF">2016-10-08T05:26:21Z</dcterms:modified>
</cp:coreProperties>
</file>