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EBD3-45A8-4C8F-A9E7-C13771CB10BE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A7182-8A05-47CF-8341-4796B62115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0677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EBD3-45A8-4C8F-A9E7-C13771CB10BE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A7182-8A05-47CF-8341-4796B62115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3591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EBD3-45A8-4C8F-A9E7-C13771CB10BE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A7182-8A05-47CF-8341-4796B62115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8566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EBD3-45A8-4C8F-A9E7-C13771CB10BE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A7182-8A05-47CF-8341-4796B62115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854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EBD3-45A8-4C8F-A9E7-C13771CB10BE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A7182-8A05-47CF-8341-4796B62115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9742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EBD3-45A8-4C8F-A9E7-C13771CB10BE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A7182-8A05-47CF-8341-4796B62115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868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EBD3-45A8-4C8F-A9E7-C13771CB10BE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A7182-8A05-47CF-8341-4796B62115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116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EBD3-45A8-4C8F-A9E7-C13771CB10BE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A7182-8A05-47CF-8341-4796B62115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5067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EBD3-45A8-4C8F-A9E7-C13771CB10BE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A7182-8A05-47CF-8341-4796B621157E}" type="slidenum">
              <a:rPr lang="en-IN" smtClean="0"/>
              <a:t>‹#›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5167"/>
            <a:ext cx="9144000" cy="57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357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EBD3-45A8-4C8F-A9E7-C13771CB10BE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A7182-8A05-47CF-8341-4796B62115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1650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EBD3-45A8-4C8F-A9E7-C13771CB10BE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A7182-8A05-47CF-8341-4796B62115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7823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5EBD3-45A8-4C8F-A9E7-C13771CB10BE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A7182-8A05-47CF-8341-4796B62115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105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0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19238"/>
            <a:ext cx="7772400" cy="38179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8463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0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525" y="685800"/>
            <a:ext cx="6583363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9881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0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425" y="685800"/>
            <a:ext cx="6659563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940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04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746250"/>
            <a:ext cx="7772400" cy="33639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7938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0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730375"/>
            <a:ext cx="7772400" cy="33956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7367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06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225" y="685800"/>
            <a:ext cx="5541963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7229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07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625" y="685800"/>
            <a:ext cx="4730750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7364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Kumar Koushal</dc:creator>
  <cp:lastModifiedBy>Ram Kumar Koushal</cp:lastModifiedBy>
  <cp:revision>1</cp:revision>
  <dcterms:created xsi:type="dcterms:W3CDTF">2016-10-08T05:23:57Z</dcterms:created>
  <dcterms:modified xsi:type="dcterms:W3CDTF">2016-10-08T05:24:21Z</dcterms:modified>
</cp:coreProperties>
</file>