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91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7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72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48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11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67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90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4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62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10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5505-A6F1-40C0-A8F9-55A7AE85494E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73D4-752E-4F63-A0F6-1CDF503B4E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82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81138"/>
            <a:ext cx="7772400" cy="3894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77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63" y="685800"/>
            <a:ext cx="51466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13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1638"/>
            <a:ext cx="7772400" cy="3514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00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2016-10-08T05:23:17Z</dcterms:created>
  <dcterms:modified xsi:type="dcterms:W3CDTF">2016-10-08T05:23:37Z</dcterms:modified>
</cp:coreProperties>
</file>