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AB3-4272-47AF-AC9A-EC951AAEB5CF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5C3-D2A7-46EE-A097-08C331E9E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684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AB3-4272-47AF-AC9A-EC951AAEB5CF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5C3-D2A7-46EE-A097-08C331E9E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20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AB3-4272-47AF-AC9A-EC951AAEB5CF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5C3-D2A7-46EE-A097-08C331E9E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991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AB3-4272-47AF-AC9A-EC951AAEB5CF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5C3-D2A7-46EE-A097-08C331E9E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290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AB3-4272-47AF-AC9A-EC951AAEB5CF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5C3-D2A7-46EE-A097-08C331E9E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353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AB3-4272-47AF-AC9A-EC951AAEB5CF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5C3-D2A7-46EE-A097-08C331E9E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225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AB3-4272-47AF-AC9A-EC951AAEB5CF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5C3-D2A7-46EE-A097-08C331E9E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444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AB3-4272-47AF-AC9A-EC951AAEB5CF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5C3-D2A7-46EE-A097-08C331E9E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930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AB3-4272-47AF-AC9A-EC951AAEB5CF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5C3-D2A7-46EE-A097-08C331E9E943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7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AB3-4272-47AF-AC9A-EC951AAEB5CF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5C3-D2A7-46EE-A097-08C331E9E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377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AB3-4272-47AF-AC9A-EC951AAEB5CF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25C3-D2A7-46EE-A097-08C331E9E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065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EAB3-4272-47AF-AC9A-EC951AAEB5CF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25C3-D2A7-46EE-A097-08C331E9E94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333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75" y="685800"/>
            <a:ext cx="71294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076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09713"/>
            <a:ext cx="7772400" cy="3836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699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85800"/>
            <a:ext cx="5638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5757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58913"/>
            <a:ext cx="7772400" cy="394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67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52475"/>
            <a:ext cx="7772400" cy="5351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10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685800"/>
            <a:ext cx="50847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07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685800"/>
            <a:ext cx="6311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58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685800"/>
            <a:ext cx="42481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016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38" y="685800"/>
            <a:ext cx="39973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00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38" y="685800"/>
            <a:ext cx="48355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64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13" y="685800"/>
            <a:ext cx="61499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12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685800"/>
            <a:ext cx="4838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58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2016-10-08T05:22:03Z</dcterms:created>
  <dcterms:modified xsi:type="dcterms:W3CDTF">2016-10-08T05:22:38Z</dcterms:modified>
</cp:coreProperties>
</file>