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33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05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012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901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82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7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24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42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6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27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6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DD2F-FE50-434A-979A-6B81DC6B6034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95A3-0A66-4DB8-8EFC-D37316CAA9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25" y="685800"/>
            <a:ext cx="76247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05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43050"/>
            <a:ext cx="7772400" cy="3770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034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13" y="685800"/>
            <a:ext cx="60213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15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685800"/>
            <a:ext cx="59055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33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685800"/>
            <a:ext cx="69500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48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2016-10-08T05:20:28Z</dcterms:created>
  <dcterms:modified xsi:type="dcterms:W3CDTF">2016-10-08T05:21:01Z</dcterms:modified>
</cp:coreProperties>
</file>