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836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611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42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22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285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06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59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32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716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026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2C9B-869A-488D-AAD5-2BA1268624AB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0394C-1790-4027-88AE-64516234A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865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50" y="685800"/>
            <a:ext cx="59309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410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03350"/>
            <a:ext cx="7772400" cy="4049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548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513" y="685800"/>
            <a:ext cx="65293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662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685800"/>
            <a:ext cx="66468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564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2016-10-08T05:18:37Z</dcterms:created>
  <dcterms:modified xsi:type="dcterms:W3CDTF">2016-10-08T05:19:00Z</dcterms:modified>
</cp:coreProperties>
</file>