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84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313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1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29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12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95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83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8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7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5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0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BE1CC-B6B7-4E76-9650-FCADC2B4D161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3222-73B6-467E-B654-60E1F9DD06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09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85838"/>
            <a:ext cx="7772400" cy="488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09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685800"/>
            <a:ext cx="58483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70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113" y="685800"/>
            <a:ext cx="60737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9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738" y="685800"/>
            <a:ext cx="47069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09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08050"/>
            <a:ext cx="7772400" cy="504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78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685800"/>
            <a:ext cx="702151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0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8" y="685800"/>
            <a:ext cx="38449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710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2016-10-08T05:17:01Z</dcterms:created>
  <dcterms:modified xsi:type="dcterms:W3CDTF">2016-10-08T05:17:23Z</dcterms:modified>
</cp:coreProperties>
</file>