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2091-571B-4AF4-96C0-E346EF6E0D28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C71C-324E-44D9-9851-08EEB3BE28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416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2091-571B-4AF4-96C0-E346EF6E0D28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C71C-324E-44D9-9851-08EEB3BE28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429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2091-571B-4AF4-96C0-E346EF6E0D28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C71C-324E-44D9-9851-08EEB3BE28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248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2091-571B-4AF4-96C0-E346EF6E0D28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C71C-324E-44D9-9851-08EEB3BE28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91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2091-571B-4AF4-96C0-E346EF6E0D28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C71C-324E-44D9-9851-08EEB3BE28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18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2091-571B-4AF4-96C0-E346EF6E0D28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C71C-324E-44D9-9851-08EEB3BE28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655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2091-571B-4AF4-96C0-E346EF6E0D28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C71C-324E-44D9-9851-08EEB3BE28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9529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2091-571B-4AF4-96C0-E346EF6E0D28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C71C-324E-44D9-9851-08EEB3BE28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952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2091-571B-4AF4-96C0-E346EF6E0D28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C71C-324E-44D9-9851-08EEB3BE28AD}" type="slidenum">
              <a:rPr lang="en-IN" smtClean="0"/>
              <a:t>‹#›</a:t>
            </a:fld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3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2091-571B-4AF4-96C0-E346EF6E0D28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C71C-324E-44D9-9851-08EEB3BE28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974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2091-571B-4AF4-96C0-E346EF6E0D28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C71C-324E-44D9-9851-08EEB3BE28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986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F2091-571B-4AF4-96C0-E346EF6E0D28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C71C-324E-44D9-9851-08EEB3BE28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641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685800"/>
            <a:ext cx="34274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194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685800"/>
            <a:ext cx="68199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8175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14388"/>
            <a:ext cx="7772400" cy="5227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0211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50975"/>
            <a:ext cx="7772400" cy="3956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073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63" y="685800"/>
            <a:ext cx="71770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074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47788"/>
            <a:ext cx="7772400" cy="4160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436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13" y="685800"/>
            <a:ext cx="65055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71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675" y="685800"/>
            <a:ext cx="57086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7206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62063"/>
            <a:ext cx="7772400" cy="4332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1186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Kumar Koushal</dc:creator>
  <cp:lastModifiedBy>Ram Kumar Koushal</cp:lastModifiedBy>
  <cp:revision>1</cp:revision>
  <dcterms:created xsi:type="dcterms:W3CDTF">2016-10-08T05:15:53Z</dcterms:created>
  <dcterms:modified xsi:type="dcterms:W3CDTF">2016-10-08T05:16:41Z</dcterms:modified>
</cp:coreProperties>
</file>