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814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4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61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64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76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5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2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82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2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64DA-9463-4EAE-AE46-B56B890F0F8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804A-6DDF-406B-AE91-0E2C6857FD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65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63" y="685800"/>
            <a:ext cx="66690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06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38" y="685800"/>
            <a:ext cx="43767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49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75" y="685800"/>
            <a:ext cx="58610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36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685800"/>
            <a:ext cx="70564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67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13" y="685800"/>
            <a:ext cx="44227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40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88" y="685800"/>
            <a:ext cx="68548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785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2016-10-08T05:15:04Z</dcterms:created>
  <dcterms:modified xsi:type="dcterms:W3CDTF">2016-10-08T05:15:36Z</dcterms:modified>
</cp:coreProperties>
</file>