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19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37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51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86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65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99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61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46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8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04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4477-8BBB-41F5-8E74-DC5DB93B2EC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49E3-3DE9-4F2A-B33C-4DACB3AFA5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82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2450"/>
            <a:ext cx="7772400" cy="3211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22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685800"/>
            <a:ext cx="45513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60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03463"/>
            <a:ext cx="7772400" cy="2249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31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62150"/>
            <a:ext cx="7772400" cy="2932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00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60525"/>
            <a:ext cx="7772400" cy="353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0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63" y="685800"/>
            <a:ext cx="46116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38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685800"/>
            <a:ext cx="75819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60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0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88" y="685800"/>
            <a:ext cx="60674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94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2016-10-08T05:14:02Z</dcterms:created>
  <dcterms:modified xsi:type="dcterms:W3CDTF">2016-10-08T05:14:36Z</dcterms:modified>
</cp:coreProperties>
</file>