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70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6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236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909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48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89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23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8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63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80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9D21A-D528-4538-82C5-161889826FD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0916-16D8-4E52-ACE7-0877DC37D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99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685800"/>
            <a:ext cx="4506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8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3" y="685800"/>
            <a:ext cx="3989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86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685800"/>
            <a:ext cx="6445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3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0025"/>
            <a:ext cx="7772400" cy="391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37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685800"/>
            <a:ext cx="4543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68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9250"/>
            <a:ext cx="7772400" cy="361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13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8" y="685800"/>
            <a:ext cx="5621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78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5" y="685800"/>
            <a:ext cx="5226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73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85800"/>
            <a:ext cx="7721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15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3200"/>
            <a:ext cx="7772400" cy="3910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36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0563"/>
            <a:ext cx="7772400" cy="547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29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685800"/>
            <a:ext cx="6362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50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2016-10-08T05:12:49Z</dcterms:created>
  <dcterms:modified xsi:type="dcterms:W3CDTF">2016-10-08T05:13:40Z</dcterms:modified>
</cp:coreProperties>
</file>