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004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924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5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58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60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230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16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457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005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24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7F8A4-0B20-4D4D-AE84-960A5AC8037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BD12D-6884-458F-A84C-86DF405716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571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5" y="685800"/>
            <a:ext cx="58737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940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50" y="685800"/>
            <a:ext cx="58801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630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38" y="685800"/>
            <a:ext cx="714533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598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0" y="685800"/>
            <a:ext cx="345281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433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0" y="685800"/>
            <a:ext cx="43942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965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2016-10-08T05:09:49Z</dcterms:created>
  <dcterms:modified xsi:type="dcterms:W3CDTF">2016-10-08T05:10:13Z</dcterms:modified>
</cp:coreProperties>
</file>