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264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9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39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78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30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05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141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68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8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72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53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C5C5-02FB-4B48-94FD-79D8BD9D30E8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693A7-8084-4CC2-A1DC-C930A87292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144" y="935182"/>
            <a:ext cx="6334125" cy="4987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99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732468"/>
            <a:ext cx="6423471" cy="3391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33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732468"/>
            <a:ext cx="6423471" cy="3391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726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729982"/>
            <a:ext cx="6423471" cy="3398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133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549978"/>
            <a:ext cx="7065818" cy="3758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803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562894"/>
            <a:ext cx="7065818" cy="3730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71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0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44" y="1161893"/>
            <a:ext cx="6318513" cy="4534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608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2016-10-08T05:07:38Z</dcterms:created>
  <dcterms:modified xsi:type="dcterms:W3CDTF">2016-10-08T05:08:33Z</dcterms:modified>
</cp:coreProperties>
</file>