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1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68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9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68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23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14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96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1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8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9BE8-3262-4AD2-A221-1AB06E5381E6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BA4-7658-4A58-B91C-12B703CF4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685800"/>
            <a:ext cx="4216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93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0575"/>
            <a:ext cx="7772400" cy="527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93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685800"/>
            <a:ext cx="7519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97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35075"/>
            <a:ext cx="7772400" cy="438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68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85800"/>
            <a:ext cx="6170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0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7900"/>
            <a:ext cx="7772400" cy="49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7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03275"/>
            <a:ext cx="7772400" cy="525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00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5038"/>
            <a:ext cx="7772400" cy="498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4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3" y="685800"/>
            <a:ext cx="3736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7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3288"/>
            <a:ext cx="7772400" cy="504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65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2016-10-08T05:03:42Z</dcterms:created>
  <dcterms:modified xsi:type="dcterms:W3CDTF">2016-10-08T05:04:14Z</dcterms:modified>
</cp:coreProperties>
</file>