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3DC8-4C99-45FF-8923-04B327A6B83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0D2F-042A-4AE9-A079-ACE58742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06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6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8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23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93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60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3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32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94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75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66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04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65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9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51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05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7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958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20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79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9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46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48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83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25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053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684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24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05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05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71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21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37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Giovannetti, Francesca - Oxford</dc:creator>
  <cp:lastModifiedBy>Giovannetti, Francesca - Oxford</cp:lastModifiedBy>
  <cp:revision>1</cp:revision>
  <dcterms:created xsi:type="dcterms:W3CDTF">2016-10-24T14:13:50Z</dcterms:created>
  <dcterms:modified xsi:type="dcterms:W3CDTF">2016-10-24T14:15:04Z</dcterms:modified>
</cp:coreProperties>
</file>